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7" r:id="rId2"/>
    <p:sldId id="291" r:id="rId3"/>
    <p:sldId id="29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4286"/>
    <a:srgbClr val="DA0000"/>
    <a:srgbClr val="FFC32E"/>
    <a:srgbClr val="FFD365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3" autoAdjust="0"/>
    <p:restoredTop sz="96395" autoAdjust="0"/>
  </p:normalViewPr>
  <p:slideViewPr>
    <p:cSldViewPr snapToGrid="0" snapToObjects="1">
      <p:cViewPr varScale="1">
        <p:scale>
          <a:sx n="87" d="100"/>
          <a:sy n="87" d="100"/>
        </p:scale>
        <p:origin x="-78" y="-7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7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01.11.2021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434" y="3455893"/>
            <a:ext cx="7400365" cy="26612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sz="4500" smtClean="0"/>
              <a:t>Животноводство               Чеченской Республики </a:t>
            </a:r>
            <a:r>
              <a:rPr sz="2000"/>
              <a:t>о</a:t>
            </a:r>
            <a:r>
              <a:rPr sz="2000" smtClean="0"/>
              <a:t>перативные данные               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189" y="5527407"/>
            <a:ext cx="6956612" cy="400622"/>
          </a:xfrm>
        </p:spPr>
        <p:txBody>
          <a:bodyPr/>
          <a:lstStyle/>
          <a:p>
            <a:pPr algn="ctr"/>
            <a:r>
              <a:t>з</a:t>
            </a:r>
            <a:r>
              <a:rPr lang="ru-RU" dirty="0" smtClean="0"/>
              <a:t>а январь-сентябрь 2021 года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0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1014934"/>
          </a:xfrm>
        </p:spPr>
        <p:txBody>
          <a:bodyPr/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ru-RU" dirty="0" smtClean="0"/>
              <a:t>ПРОИЗВОДСТВО</a:t>
            </a:r>
            <a:r>
              <a:rPr lang="ru-RU" baseline="0" dirty="0" smtClean="0"/>
              <a:t> ОСНОВНЫХ ПРОДУКТОВ ЖИВОТНОВОДСТВА</a:t>
            </a:r>
          </a:p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ru-RU" baseline="0" dirty="0" smtClean="0"/>
              <a:t> В ХОЗЯЙСТВАХ ВСЕХ КАТЕГОРИЙ </a:t>
            </a:r>
          </a:p>
          <a:p>
            <a:pPr algn="ctr">
              <a:lnSpc>
                <a:spcPts val="2100"/>
              </a:lnSpc>
            </a:pPr>
            <a:r>
              <a:rPr lang="ru-RU" baseline="0" dirty="0" smtClean="0"/>
              <a:t>за январь-сентябрь 2021г.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26" name="AutoShape 2" descr="Как нарисовать милый пакет молока с глазами поэтапно — Пошаговые уроки  рисования"/>
          <p:cNvSpPr>
            <a:spLocks noChangeAspect="1" noChangeArrowheads="1"/>
          </p:cNvSpPr>
          <p:nvPr/>
        </p:nvSpPr>
        <p:spPr bwMode="auto">
          <a:xfrm>
            <a:off x="1134786" y="18018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к нарисовать милый пакет молока с глазами поэтапно — Пошаговые уроки  рисо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609" y="3105354"/>
            <a:ext cx="1429998" cy="1188010"/>
          </a:xfrm>
          <a:prstGeom prst="rect">
            <a:avLst/>
          </a:prstGeom>
          <a:noFill/>
        </p:spPr>
      </p:pic>
      <p:pic>
        <p:nvPicPr>
          <p:cNvPr id="1032" name="Picture 8" descr="Мясо как рисовать – Как нарисовать мясо, кусок мяса карандашом поэтапно? —  Артист-Ой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941" y="1820059"/>
            <a:ext cx="1499666" cy="1285294"/>
          </a:xfrm>
          <a:prstGeom prst="rect">
            <a:avLst/>
          </a:prstGeom>
          <a:noFill/>
        </p:spPr>
      </p:pic>
      <p:pic>
        <p:nvPicPr>
          <p:cNvPr id="1036" name="Picture 12" descr="Куриные яйца - варка яиц и яишница (Гарниры / Международная кухня). Рецепт  на Flavorous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941" y="4560106"/>
            <a:ext cx="1579259" cy="1258472"/>
          </a:xfrm>
          <a:prstGeom prst="rect">
            <a:avLst/>
          </a:prstGeom>
          <a:noFill/>
        </p:spPr>
      </p:pic>
      <p:sp>
        <p:nvSpPr>
          <p:cNvPr id="38" name="Стрелка вправо с вырезом 37"/>
          <p:cNvSpPr/>
          <p:nvPr/>
        </p:nvSpPr>
        <p:spPr>
          <a:xfrm>
            <a:off x="2155371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Мясо на убой в живом весе</a:t>
            </a:r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2155371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Молоко</a:t>
            </a:r>
          </a:p>
        </p:txBody>
      </p:sp>
      <p:sp>
        <p:nvSpPr>
          <p:cNvPr id="43" name="Стрелка вправо с вырезом 42"/>
          <p:cNvSpPr/>
          <p:nvPr/>
        </p:nvSpPr>
        <p:spPr>
          <a:xfrm>
            <a:off x="2155371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Яйца</a:t>
            </a:r>
          </a:p>
        </p:txBody>
      </p:sp>
      <p:sp>
        <p:nvSpPr>
          <p:cNvPr id="44" name="Стрелка вправо с вырезом 43"/>
          <p:cNvSpPr/>
          <p:nvPr/>
        </p:nvSpPr>
        <p:spPr>
          <a:xfrm>
            <a:off x="8421189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январю-сентябрю 2020г.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6381206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100,3 %</a:t>
            </a:r>
          </a:p>
        </p:txBody>
      </p:sp>
      <p:sp>
        <p:nvSpPr>
          <p:cNvPr id="46" name="Стрелка вправо с вырезом 45"/>
          <p:cNvSpPr/>
          <p:nvPr/>
        </p:nvSpPr>
        <p:spPr>
          <a:xfrm>
            <a:off x="4343400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92,5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тыс.шт. </a:t>
            </a:r>
          </a:p>
        </p:txBody>
      </p:sp>
      <p:sp>
        <p:nvSpPr>
          <p:cNvPr id="47" name="Стрелка вправо с вырезом 46"/>
          <p:cNvSpPr/>
          <p:nvPr/>
        </p:nvSpPr>
        <p:spPr>
          <a:xfrm>
            <a:off x="4343400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227,1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тыс.тонн </a:t>
            </a:r>
          </a:p>
        </p:txBody>
      </p:sp>
      <p:sp>
        <p:nvSpPr>
          <p:cNvPr id="48" name="Стрелка вправо с вырезом 47"/>
          <p:cNvSpPr/>
          <p:nvPr/>
        </p:nvSpPr>
        <p:spPr>
          <a:xfrm>
            <a:off x="6381206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100,0 %</a:t>
            </a:r>
          </a:p>
        </p:txBody>
      </p:sp>
      <p:sp>
        <p:nvSpPr>
          <p:cNvPr id="49" name="Стрелка вправо с вырезом 48"/>
          <p:cNvSpPr/>
          <p:nvPr/>
        </p:nvSpPr>
        <p:spPr>
          <a:xfrm>
            <a:off x="8421189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январю-сентябрю 2020г.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8421189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</a:t>
            </a:r>
            <a:r>
              <a:rPr lang="ru-RU" sz="1500" b="1" dirty="0" smtClean="0">
                <a:solidFill>
                  <a:schemeClr val="tx1"/>
                </a:solidFill>
              </a:rPr>
              <a:t>январю-сентябрю 2020г.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6381206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100,7 %</a:t>
            </a: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4343400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34,2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тыс. тонн</a:t>
            </a:r>
          </a:p>
        </p:txBody>
      </p:sp>
    </p:spTree>
    <p:extLst>
      <p:ext uri="{BB962C8B-B14F-4D97-AF65-F5344CB8AC3E}">
        <p14:creationId xmlns="" xmlns:p14="http://schemas.microsoft.com/office/powerpoint/2010/main" val="76518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744023"/>
          </a:xfrm>
        </p:spPr>
        <p:txBody>
          <a:bodyPr/>
          <a:lstStyle/>
          <a:p>
            <a:pPr algn="ctr">
              <a:lnSpc>
                <a:spcPts val="2700"/>
              </a:lnSpc>
            </a:pPr>
            <a:r>
              <a:rPr lang="ru-RU" dirty="0" smtClean="0"/>
              <a:t>ПОГОЛОВЬЕ СКОТА И ПТИЦЫ В ХОЗЯЙСТВАХ ВСЕХ КАТЕГОРИЙ на 1 сентября 2021г.; тысяча голов</a:t>
            </a:r>
          </a:p>
        </p:txBody>
      </p:sp>
      <p:grpSp>
        <p:nvGrpSpPr>
          <p:cNvPr id="4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056" name="Picture 8" descr="Курица - Картинки животных - 900 презентаций для детей - Развивающие игры  детя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3015" y="1463078"/>
            <a:ext cx="2517862" cy="1972453"/>
          </a:xfrm>
          <a:prstGeom prst="rect">
            <a:avLst/>
          </a:prstGeom>
          <a:noFill/>
        </p:spPr>
      </p:pic>
      <p:pic>
        <p:nvPicPr>
          <p:cNvPr id="2060" name="Picture 12" descr="Рисуем Корову поэтапно карандашом. » Как рисовать поэтапно. Уроки рисования  карандашом для начинающи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426" y="1463078"/>
            <a:ext cx="3104123" cy="1972453"/>
          </a:xfrm>
          <a:prstGeom prst="rect">
            <a:avLst/>
          </a:prstGeom>
          <a:noFill/>
        </p:spPr>
      </p:pic>
      <p:pic>
        <p:nvPicPr>
          <p:cNvPr id="2062" name="Picture 14" descr="Поэтапно нарисовать барашка карандашом поэтапно: Как нарисовать милого  барашка ребенку карандашами поэтапно —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2549" y="1463078"/>
            <a:ext cx="3433140" cy="1999033"/>
          </a:xfrm>
          <a:prstGeom prst="rect">
            <a:avLst/>
          </a:prstGeom>
          <a:noFill/>
        </p:spPr>
      </p:pic>
      <p:sp>
        <p:nvSpPr>
          <p:cNvPr id="19" name="Стрелка вниз 18"/>
          <p:cNvSpPr/>
          <p:nvPr/>
        </p:nvSpPr>
        <p:spPr>
          <a:xfrm>
            <a:off x="14395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100,7 %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213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254,2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8782443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103,2 %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9638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107,3 %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10907" y="3633038"/>
            <a:ext cx="1207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1262,8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2305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285,9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68186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сентября 2020г.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04232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сентября 2020г.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88626" y="5311926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сентября 2020г.</a:t>
            </a:r>
          </a:p>
        </p:txBody>
      </p:sp>
    </p:spTree>
    <p:extLst>
      <p:ext uri="{BB962C8B-B14F-4D97-AF65-F5344CB8AC3E}">
        <p14:creationId xmlns="" xmlns:p14="http://schemas.microsoft.com/office/powerpoint/2010/main" val="765186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105</Words>
  <Application>Microsoft Office PowerPoint</Application>
  <PresentationFormat>Произвольный</PresentationFormat>
  <Paragraphs>36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P20_MagomadovaLA-S</cp:lastModifiedBy>
  <cp:revision>155</cp:revision>
  <dcterms:created xsi:type="dcterms:W3CDTF">2020-03-31T09:31:17Z</dcterms:created>
  <dcterms:modified xsi:type="dcterms:W3CDTF">2021-11-01T07:06:03Z</dcterms:modified>
</cp:coreProperties>
</file>